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67" autoAdjust="0"/>
    <p:restoredTop sz="94660"/>
  </p:normalViewPr>
  <p:slideViewPr>
    <p:cSldViewPr>
      <p:cViewPr varScale="1">
        <p:scale>
          <a:sx n="106" d="100"/>
          <a:sy n="106" d="100"/>
        </p:scale>
        <p:origin x="139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4CCA28-CA97-4F13-9692-F365D3B87ECB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1CD9280-CE4E-4AC4-ACE2-478FC9CE2487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067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CA28-CA97-4F13-9692-F365D3B87ECB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D9280-CE4E-4AC4-ACE2-478FC9CE2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446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CA28-CA97-4F13-9692-F365D3B87ECB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D9280-CE4E-4AC4-ACE2-478FC9CE2487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8929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CA28-CA97-4F13-9692-F365D3B87ECB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D9280-CE4E-4AC4-ACE2-478FC9CE2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293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CA28-CA97-4F13-9692-F365D3B87ECB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D9280-CE4E-4AC4-ACE2-478FC9CE2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149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CA28-CA97-4F13-9692-F365D3B87ECB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D9280-CE4E-4AC4-ACE2-478FC9CE2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064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CA28-CA97-4F13-9692-F365D3B87ECB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D9280-CE4E-4AC4-ACE2-478FC9CE2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52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CA28-CA97-4F13-9692-F365D3B87ECB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D9280-CE4E-4AC4-ACE2-478FC9CE2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45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CA28-CA97-4F13-9692-F365D3B87ECB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D9280-CE4E-4AC4-ACE2-478FC9CE2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42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CA28-CA97-4F13-9692-F365D3B87ECB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D9280-CE4E-4AC4-ACE2-478FC9CE2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790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CA28-CA97-4F13-9692-F365D3B87ECB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D9280-CE4E-4AC4-ACE2-478FC9CE2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389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DB4CCA28-CA97-4F13-9692-F365D3B87ECB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11CD9280-CE4E-4AC4-ACE2-478FC9CE2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34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-1179512"/>
            <a:ext cx="7552128" cy="5040560"/>
          </a:xfrm>
        </p:spPr>
        <p:txBody>
          <a:bodyPr>
            <a:normAutofit/>
          </a:bodyPr>
          <a:lstStyle/>
          <a:p>
            <a:r>
              <a:rPr lang="ru-RU" sz="4800" dirty="0" smtClean="0"/>
              <a:t>Творческое развитие детей старшего дошкольного </a:t>
            </a:r>
            <a:r>
              <a:rPr lang="ru-RU" sz="4800" dirty="0" smtClean="0"/>
              <a:t>возраста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229200"/>
            <a:ext cx="6400800" cy="409600"/>
          </a:xfrm>
        </p:spPr>
        <p:txBody>
          <a:bodyPr>
            <a:normAutofit/>
          </a:bodyPr>
          <a:lstStyle/>
          <a:p>
            <a:r>
              <a:rPr lang="ru-RU" dirty="0" smtClean="0"/>
              <a:t>Подготовила: Чистякова М.Ю.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2046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2636912"/>
            <a:ext cx="6480720" cy="3384376"/>
          </a:xfrm>
        </p:spPr>
        <p:txBody>
          <a:bodyPr>
            <a:noAutofit/>
          </a:bodyPr>
          <a:lstStyle/>
          <a:p>
            <a:r>
              <a:rPr lang="ru-RU" sz="2000" dirty="0" smtClean="0"/>
              <a:t>В старшем дошкольном возрасте развитие творческих способностей происходит очень интенсивно.</a:t>
            </a:r>
            <a:br>
              <a:rPr lang="ru-RU" sz="2000" dirty="0" smtClean="0"/>
            </a:br>
            <a:r>
              <a:rPr lang="ru-RU" sz="1800" dirty="0" smtClean="0"/>
              <a:t>В процессе создания рисунка или поделки ребенок испытывает разнообразные чувства: радуется красивому изображению, созданному им, огорчается, если что-то не получается. В работе над своими произведениями ребенок приобретает различные знания, уточняет и углубляет свои представления об окружающем.</a:t>
            </a:r>
            <a:br>
              <a:rPr lang="ru-RU" sz="1800" dirty="0" smtClean="0"/>
            </a:br>
            <a:r>
              <a:rPr lang="ru-RU" sz="1800" dirty="0" smtClean="0"/>
              <a:t>Для развития творческих способностей у детей старшего дошкольного возраста в изобразительной деятельности важно решать ряд взаимосвязанных задач: </a:t>
            </a:r>
            <a:br>
              <a:rPr lang="ru-RU" sz="1800" dirty="0" smtClean="0"/>
            </a:br>
            <a:r>
              <a:rPr lang="ru-RU" sz="1800" dirty="0" smtClean="0"/>
              <a:t>-обогащать эмоционально-интеллектуальный опыт детей;</a:t>
            </a:r>
            <a:br>
              <a:rPr lang="ru-RU" sz="1800" dirty="0" smtClean="0"/>
            </a:br>
            <a:r>
              <a:rPr lang="ru-RU" sz="1800" dirty="0" smtClean="0"/>
              <a:t>-развивать восприятие, воображение, наглядно-образное мышление;</a:t>
            </a:r>
            <a:br>
              <a:rPr lang="ru-RU" sz="1800" dirty="0" smtClean="0"/>
            </a:br>
            <a:r>
              <a:rPr lang="ru-RU" sz="1800" dirty="0" smtClean="0"/>
              <a:t>-обучать изобразительным умениям: передаче формы, строения предмета, цвета, композиции;</a:t>
            </a:r>
            <a:br>
              <a:rPr lang="ru-RU" sz="1800" dirty="0" smtClean="0"/>
            </a:br>
            <a:r>
              <a:rPr lang="ru-RU" sz="1800" dirty="0" smtClean="0"/>
              <a:t>-создавать условия для активизации самостоятельной художественной изобразительной деятельности</a:t>
            </a:r>
            <a:br>
              <a:rPr lang="ru-RU" sz="1800" dirty="0" smtClean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523780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«Красивый теплый свитер»</a:t>
            </a:r>
            <a:endParaRPr lang="ru-RU" dirty="0"/>
          </a:p>
        </p:txBody>
      </p:sp>
      <p:pic>
        <p:nvPicPr>
          <p:cNvPr id="2050" name="Picture 2" descr="C:\Users\Мариша\Desktop\Новая папка (4)\IMG_20240118_1029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4361" y="2057400"/>
            <a:ext cx="3029877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421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«Зимний пейзаж»</a:t>
            </a:r>
            <a:endParaRPr lang="ru-RU" dirty="0"/>
          </a:p>
        </p:txBody>
      </p:sp>
      <p:pic>
        <p:nvPicPr>
          <p:cNvPr id="3074" name="Picture 2" descr="C:\Users\Мариша\Desktop\Новая папка (4)\IMG_20240112_1028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4361" y="2057400"/>
            <a:ext cx="3029877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9858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«Ах, ты, </a:t>
            </a:r>
            <a:r>
              <a:rPr lang="ru-RU" dirty="0" err="1" smtClean="0"/>
              <a:t>совушка</a:t>
            </a:r>
            <a:r>
              <a:rPr lang="ru-RU" dirty="0" smtClean="0"/>
              <a:t>-сова, ты большая голова»</a:t>
            </a:r>
            <a:endParaRPr lang="ru-RU" dirty="0"/>
          </a:p>
        </p:txBody>
      </p:sp>
      <p:pic>
        <p:nvPicPr>
          <p:cNvPr id="4098" name="Picture 2" descr="C:\Users\Мариша\Desktop\Новая папка (4)\IMG_20240122_0858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0121" y="2057400"/>
            <a:ext cx="3058357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40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Лепка. «Мебель»</a:t>
            </a:r>
            <a:endParaRPr lang="ru-RU" dirty="0"/>
          </a:p>
        </p:txBody>
      </p:sp>
      <p:pic>
        <p:nvPicPr>
          <p:cNvPr id="5122" name="Picture 2" descr="C:\Users\Мариша\Desktop\Новая папка (4)\IMG_20240130_1031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4361" y="2057400"/>
            <a:ext cx="3029877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856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Аппликация «Солнышко»</a:t>
            </a:r>
            <a:endParaRPr lang="ru-RU" dirty="0"/>
          </a:p>
        </p:txBody>
      </p:sp>
      <p:pic>
        <p:nvPicPr>
          <p:cNvPr id="6146" name="Picture 2" descr="C:\Users\Мариша\Desktop\Новая папка (4)\IMG_20240201_0952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4361" y="2057400"/>
            <a:ext cx="3029877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966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«Дымковские игрушки»</a:t>
            </a:r>
            <a:endParaRPr lang="ru-RU" dirty="0"/>
          </a:p>
        </p:txBody>
      </p:sp>
      <p:pic>
        <p:nvPicPr>
          <p:cNvPr id="7170" name="Picture 2" descr="C:\Users\Мариша\Desktop\Новая папка (4)\IMG_20240209_1033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4361" y="2057400"/>
            <a:ext cx="3029877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052717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50</TotalTime>
  <Words>55</Words>
  <Application>Microsoft Office PowerPoint</Application>
  <PresentationFormat>Экран (4:3)</PresentationFormat>
  <Paragraphs>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Corbel</vt:lpstr>
      <vt:lpstr>Базис</vt:lpstr>
      <vt:lpstr>Творческое развитие детей старшего дошкольного возраста</vt:lpstr>
      <vt:lpstr>В старшем дошкольном возрасте развитие творческих способностей происходит очень интенсивно. В процессе создания рисунка или поделки ребенок испытывает разнообразные чувства: радуется красивому изображению, созданному им, огорчается, если что-то не получается. В работе над своими произведениями ребенок приобретает различные знания, уточняет и углубляет свои представления об окружающем. Для развития творческих способностей у детей старшего дошкольного возраста в изобразительной деятельности важно решать ряд взаимосвязанных задач:  -обогащать эмоционально-интеллектуальный опыт детей; -развивать восприятие, воображение, наглядно-образное мышление; -обучать изобразительным умениям: передаче формы, строения предмета, цвета, композиции; -создавать условия для активизации самостоятельной художественной изобразительной деятельности </vt:lpstr>
      <vt:lpstr>«Красивый теплый свитер»</vt:lpstr>
      <vt:lpstr>«Зимний пейзаж»</vt:lpstr>
      <vt:lpstr>«Ах, ты, совушка-сова, ты большая голова»</vt:lpstr>
      <vt:lpstr>Лепка. «Мебель»</vt:lpstr>
      <vt:lpstr>Аппликация «Солнышко»</vt:lpstr>
      <vt:lpstr>«Дымковские игрушки»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Творческое развитие детей старшего дошкольного возраста.</dc:title>
  <dc:creator>Мариша</dc:creator>
  <cp:lastModifiedBy>Пользователь</cp:lastModifiedBy>
  <cp:revision>7</cp:revision>
  <dcterms:created xsi:type="dcterms:W3CDTF">2024-02-13T08:08:58Z</dcterms:created>
  <dcterms:modified xsi:type="dcterms:W3CDTF">2024-02-20T10:21:03Z</dcterms:modified>
</cp:coreProperties>
</file>